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692000" cx="756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931002df2_0_44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931002d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931002df2_0_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931002d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931002df2_0_4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931002d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931002df2_0_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931002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931002df2_0_50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931002d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931002df2_0_10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931002d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931002df2_0_1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931002df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hat-window-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50"/>
            <a:ext cx="7255200" cy="102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A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chat-window-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16000"/>
            <a:ext cx="7253999" cy="10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A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chat-window-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50"/>
            <a:ext cx="7255200" cy="102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B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chat-window-c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16000"/>
            <a:ext cx="7253999" cy="10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C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 title="chat-window-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50"/>
            <a:ext cx="7255200" cy="102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D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 title="chat-window-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16000"/>
            <a:ext cx="7253999" cy="10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D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 title="chat-window-e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" y="216000"/>
            <a:ext cx="7253999" cy="10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E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 title="chat-window-f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50"/>
            <a:ext cx="7255200" cy="1026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6330900" y="215250"/>
            <a:ext cx="1076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FF0000"/>
                </a:solidFill>
              </a:rPr>
              <a:t>F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